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c4f11bcea_0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c4f11bce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c4f11bcea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c4f11bce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c4f11bcea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c4f11bce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c4f11bcea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c4f11bce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c4f11bcea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c4f11bce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c4f11bcea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c4f11bc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c4f11bcea_0_1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c4f11bce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c4f11bcea_0_1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c4f11bce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c515d9f7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c515d9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c4f11bcea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c4f11bce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c515d9f7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c515d9f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c515d9f7c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c515d9f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c515d9f7c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c515d9f7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c515d9f7c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c515d9f7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c515d9f7c_0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c515d9f7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c4f11bcea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c4f11bce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c4f11bcea_0_1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c4f11bce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c4f11bcea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c4f11bce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6c515d9f7c_0_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c515d9f7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c515d9f7c_0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c515d9f7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c4f11bcea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c4f11bc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c515d9f7c_0_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c515d9f7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c4f11bcea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c4f11bce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c515d9f7c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c515d9f7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c4f11bcea_0_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c4f11bce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c4f11bcea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c4f11bce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c4f11bcea_0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c4f11bce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c515d9f7c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c515d9f7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c4f11bcea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c4f11bce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c515d9f7c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c515d9f7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c515d9f7c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c515d9f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jpg"/><Relationship Id="rId5" Type="http://schemas.openxmlformats.org/officeDocument/2006/relationships/hyperlink" Target="https://github.com/Tuxae/Tuxae-Jupyter-Manage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44.png"/><Relationship Id="rId7" Type="http://schemas.openxmlformats.org/officeDocument/2006/relationships/hyperlink" Target="https://letsencrypt.org/fr/docs/challenge-types/" TargetMode="External"/><Relationship Id="rId8" Type="http://schemas.openxmlformats.org/officeDocument/2006/relationships/hyperlink" Target="https://thecustomizewindows.com/2017/04/what-is-caa-dns-record-and-how-to-ad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hyperlink" Target="https://wiki.archlinux.org/index.php/Disk_quo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49.png"/><Relationship Id="rId5" Type="http://schemas.openxmlformats.org/officeDocument/2006/relationships/image" Target="../media/image54.png"/><Relationship Id="rId6"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58.png"/><Relationship Id="rId5"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57.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57.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27.png"/><Relationship Id="rId8"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37.png"/><Relationship Id="rId5"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17.png"/><Relationship Id="rId5" Type="http://schemas.openxmlformats.org/officeDocument/2006/relationships/image" Target="../media/image51.png"/><Relationship Id="rId6"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17.png"/><Relationship Id="rId5" Type="http://schemas.openxmlformats.org/officeDocument/2006/relationships/image" Target="../media/image51.png"/><Relationship Id="rId6" Type="http://schemas.openxmlformats.org/officeDocument/2006/relationships/image" Target="../media/image50.png"/><Relationship Id="rId7" Type="http://schemas.openxmlformats.org/officeDocument/2006/relationships/image" Target="../media/image41.png"/><Relationship Id="rId8"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8.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35.png"/><Relationship Id="rId5" Type="http://schemas.openxmlformats.org/officeDocument/2006/relationships/image" Target="../media/image4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115450" y="362027"/>
            <a:ext cx="8222100" cy="153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Setup Jupyter environments </a:t>
            </a:r>
            <a:br>
              <a:rPr lang="fr"/>
            </a:br>
            <a:r>
              <a:rPr lang="fr"/>
              <a:t>for </a:t>
            </a:r>
            <a:r>
              <a:rPr lang="fr"/>
              <a:t>data scientists</a:t>
            </a:r>
            <a:r>
              <a:rPr lang="fr"/>
              <a:t> </a:t>
            </a:r>
            <a:endParaRPr/>
          </a:p>
        </p:txBody>
      </p:sp>
      <p:sp>
        <p:nvSpPr>
          <p:cNvPr id="86" name="Google Shape;86;p13"/>
          <p:cNvSpPr txBox="1"/>
          <p:nvPr>
            <p:ph idx="1" type="subTitle"/>
          </p:nvPr>
        </p:nvSpPr>
        <p:spPr>
          <a:xfrm>
            <a:off x="115451" y="1994900"/>
            <a:ext cx="85788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Technologies: Docker, Jupyter, Letsencrypt, Nginx proxy, Flask, UWSGI</a:t>
            </a:r>
            <a:endParaRPr/>
          </a:p>
        </p:txBody>
      </p:sp>
      <p:pic>
        <p:nvPicPr>
          <p:cNvPr id="87" name="Google Shape;87;p13"/>
          <p:cNvPicPr preferRelativeResize="0"/>
          <p:nvPr/>
        </p:nvPicPr>
        <p:blipFill>
          <a:blip r:embed="rId3">
            <a:alphaModFix/>
          </a:blip>
          <a:stretch>
            <a:fillRect/>
          </a:stretch>
        </p:blipFill>
        <p:spPr>
          <a:xfrm>
            <a:off x="3541800" y="2038463"/>
            <a:ext cx="5152449" cy="3142512"/>
          </a:xfrm>
          <a:prstGeom prst="rect">
            <a:avLst/>
          </a:prstGeom>
          <a:noFill/>
          <a:ln>
            <a:noFill/>
          </a:ln>
        </p:spPr>
      </p:pic>
      <p:pic>
        <p:nvPicPr>
          <p:cNvPr id="88" name="Google Shape;88;p13"/>
          <p:cNvPicPr preferRelativeResize="0"/>
          <p:nvPr/>
        </p:nvPicPr>
        <p:blipFill>
          <a:blip r:embed="rId4">
            <a:alphaModFix/>
          </a:blip>
          <a:stretch>
            <a:fillRect/>
          </a:stretch>
        </p:blipFill>
        <p:spPr>
          <a:xfrm>
            <a:off x="152400" y="2813225"/>
            <a:ext cx="2177875" cy="2177875"/>
          </a:xfrm>
          <a:prstGeom prst="rect">
            <a:avLst/>
          </a:prstGeom>
          <a:noFill/>
          <a:ln>
            <a:noFill/>
          </a:ln>
        </p:spPr>
      </p:pic>
      <p:sp>
        <p:nvSpPr>
          <p:cNvPr id="89" name="Google Shape;89;p13"/>
          <p:cNvSpPr txBox="1"/>
          <p:nvPr>
            <p:ph idx="1" type="subTitle"/>
          </p:nvPr>
        </p:nvSpPr>
        <p:spPr>
          <a:xfrm>
            <a:off x="3353400" y="4630650"/>
            <a:ext cx="57906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Author: Aurélien Duboc &lt;aurelien@duboc.xyz&gt;</a:t>
            </a:r>
            <a:endParaRPr/>
          </a:p>
        </p:txBody>
      </p:sp>
      <p:sp>
        <p:nvSpPr>
          <p:cNvPr id="90" name="Google Shape;90;p13"/>
          <p:cNvSpPr txBox="1"/>
          <p:nvPr>
            <p:ph idx="1" type="subTitle"/>
          </p:nvPr>
        </p:nvSpPr>
        <p:spPr>
          <a:xfrm>
            <a:off x="115450" y="94700"/>
            <a:ext cx="3399900" cy="3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u="sng">
                <a:solidFill>
                  <a:schemeClr val="hlink"/>
                </a:solidFill>
                <a:latin typeface="Arial"/>
                <a:ea typeface="Arial"/>
                <a:cs typeface="Arial"/>
                <a:sym typeface="Arial"/>
                <a:hlinkClick r:id="rId5"/>
              </a:rPr>
              <a:t>https://github.com/Tuxae/Tuxae-Jupyter-Manager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Let’s work !</a:t>
            </a:r>
            <a:endParaRPr/>
          </a:p>
        </p:txBody>
      </p:sp>
      <p:pic>
        <p:nvPicPr>
          <p:cNvPr id="157" name="Google Shape;157;p22"/>
          <p:cNvPicPr preferRelativeResize="0"/>
          <p:nvPr/>
        </p:nvPicPr>
        <p:blipFill>
          <a:blip r:embed="rId3">
            <a:alphaModFix/>
          </a:blip>
          <a:stretch>
            <a:fillRect/>
          </a:stretch>
        </p:blipFill>
        <p:spPr>
          <a:xfrm>
            <a:off x="3295950" y="129788"/>
            <a:ext cx="3662949" cy="48839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3"/>
          <p:cNvPicPr preferRelativeResize="0"/>
          <p:nvPr/>
        </p:nvPicPr>
        <p:blipFill>
          <a:blip r:embed="rId3">
            <a:alphaModFix/>
          </a:blip>
          <a:stretch>
            <a:fillRect/>
          </a:stretch>
        </p:blipFill>
        <p:spPr>
          <a:xfrm>
            <a:off x="219650" y="205275"/>
            <a:ext cx="7202626" cy="5401975"/>
          </a:xfrm>
          <a:prstGeom prst="rect">
            <a:avLst/>
          </a:prstGeom>
          <a:noFill/>
          <a:ln>
            <a:noFill/>
          </a:ln>
        </p:spPr>
      </p:pic>
      <p:pic>
        <p:nvPicPr>
          <p:cNvPr id="163" name="Google Shape;163;p23"/>
          <p:cNvPicPr preferRelativeResize="0"/>
          <p:nvPr/>
        </p:nvPicPr>
        <p:blipFill>
          <a:blip r:embed="rId4">
            <a:alphaModFix/>
          </a:blip>
          <a:stretch>
            <a:fillRect/>
          </a:stretch>
        </p:blipFill>
        <p:spPr>
          <a:xfrm>
            <a:off x="6881200" y="3774100"/>
            <a:ext cx="1844152" cy="1124750"/>
          </a:xfrm>
          <a:prstGeom prst="rect">
            <a:avLst/>
          </a:prstGeom>
          <a:noFill/>
          <a:ln>
            <a:noFill/>
          </a:ln>
        </p:spPr>
      </p:pic>
      <p:pic>
        <p:nvPicPr>
          <p:cNvPr id="164" name="Google Shape;164;p23"/>
          <p:cNvPicPr preferRelativeResize="0"/>
          <p:nvPr/>
        </p:nvPicPr>
        <p:blipFill>
          <a:blip r:embed="rId5">
            <a:alphaModFix/>
          </a:blip>
          <a:stretch>
            <a:fillRect/>
          </a:stretch>
        </p:blipFill>
        <p:spPr>
          <a:xfrm>
            <a:off x="6595738" y="549648"/>
            <a:ext cx="2415074" cy="929125"/>
          </a:xfrm>
          <a:prstGeom prst="rect">
            <a:avLst/>
          </a:prstGeom>
          <a:noFill/>
          <a:ln>
            <a:noFill/>
          </a:ln>
        </p:spPr>
      </p:pic>
      <p:pic>
        <p:nvPicPr>
          <p:cNvPr id="165" name="Google Shape;165;p23"/>
          <p:cNvPicPr preferRelativeResize="0"/>
          <p:nvPr/>
        </p:nvPicPr>
        <p:blipFill>
          <a:blip r:embed="rId6">
            <a:alphaModFix/>
          </a:blip>
          <a:stretch>
            <a:fillRect/>
          </a:stretch>
        </p:blipFill>
        <p:spPr>
          <a:xfrm>
            <a:off x="6881201" y="1711775"/>
            <a:ext cx="1844150" cy="10036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4"/>
          <p:cNvPicPr preferRelativeResize="0"/>
          <p:nvPr/>
        </p:nvPicPr>
        <p:blipFill>
          <a:blip r:embed="rId3">
            <a:alphaModFix/>
          </a:blip>
          <a:stretch>
            <a:fillRect/>
          </a:stretch>
        </p:blipFill>
        <p:spPr>
          <a:xfrm>
            <a:off x="6881200" y="3774100"/>
            <a:ext cx="1844152" cy="1124750"/>
          </a:xfrm>
          <a:prstGeom prst="rect">
            <a:avLst/>
          </a:prstGeom>
          <a:noFill/>
          <a:ln>
            <a:noFill/>
          </a:ln>
        </p:spPr>
      </p:pic>
      <p:pic>
        <p:nvPicPr>
          <p:cNvPr id="171" name="Google Shape;171;p24"/>
          <p:cNvPicPr preferRelativeResize="0"/>
          <p:nvPr/>
        </p:nvPicPr>
        <p:blipFill>
          <a:blip r:embed="rId4">
            <a:alphaModFix/>
          </a:blip>
          <a:stretch>
            <a:fillRect/>
          </a:stretch>
        </p:blipFill>
        <p:spPr>
          <a:xfrm>
            <a:off x="6607813" y="356448"/>
            <a:ext cx="2415074" cy="929125"/>
          </a:xfrm>
          <a:prstGeom prst="rect">
            <a:avLst/>
          </a:prstGeom>
          <a:noFill/>
          <a:ln>
            <a:noFill/>
          </a:ln>
        </p:spPr>
      </p:pic>
      <p:pic>
        <p:nvPicPr>
          <p:cNvPr id="172" name="Google Shape;172;p24"/>
          <p:cNvPicPr preferRelativeResize="0"/>
          <p:nvPr/>
        </p:nvPicPr>
        <p:blipFill>
          <a:blip r:embed="rId5">
            <a:alphaModFix/>
          </a:blip>
          <a:stretch>
            <a:fillRect/>
          </a:stretch>
        </p:blipFill>
        <p:spPr>
          <a:xfrm>
            <a:off x="6893276" y="1518575"/>
            <a:ext cx="1844150" cy="1003622"/>
          </a:xfrm>
          <a:prstGeom prst="rect">
            <a:avLst/>
          </a:prstGeom>
          <a:noFill/>
          <a:ln>
            <a:noFill/>
          </a:ln>
        </p:spPr>
      </p:pic>
      <p:pic>
        <p:nvPicPr>
          <p:cNvPr id="173" name="Google Shape;173;p24"/>
          <p:cNvPicPr preferRelativeResize="0"/>
          <p:nvPr/>
        </p:nvPicPr>
        <p:blipFill>
          <a:blip r:embed="rId6">
            <a:alphaModFix/>
          </a:blip>
          <a:stretch>
            <a:fillRect/>
          </a:stretch>
        </p:blipFill>
        <p:spPr>
          <a:xfrm>
            <a:off x="466300" y="92313"/>
            <a:ext cx="3856149" cy="3856149"/>
          </a:xfrm>
          <a:prstGeom prst="rect">
            <a:avLst/>
          </a:prstGeom>
          <a:noFill/>
          <a:ln>
            <a:noFill/>
          </a:ln>
        </p:spPr>
      </p:pic>
      <p:sp>
        <p:nvSpPr>
          <p:cNvPr id="174" name="Google Shape;174;p24"/>
          <p:cNvSpPr txBox="1"/>
          <p:nvPr>
            <p:ph type="title"/>
          </p:nvPr>
        </p:nvSpPr>
        <p:spPr>
          <a:xfrm>
            <a:off x="5915475" y="2755200"/>
            <a:ext cx="3107400" cy="3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u="sng">
                <a:solidFill>
                  <a:schemeClr val="hlink"/>
                </a:solidFill>
                <a:latin typeface="Arial"/>
                <a:ea typeface="Arial"/>
                <a:cs typeface="Arial"/>
                <a:sym typeface="Arial"/>
                <a:hlinkClick r:id="rId7"/>
              </a:rPr>
              <a:t>https://letsencrypt.org/fr/docs/challenge-types/</a:t>
            </a:r>
            <a:endParaRPr/>
          </a:p>
          <a:p>
            <a:pPr indent="0" lvl="0" marL="0" rtl="0" algn="l">
              <a:spcBef>
                <a:spcPts val="0"/>
              </a:spcBef>
              <a:spcAft>
                <a:spcPts val="0"/>
              </a:spcAft>
              <a:buNone/>
            </a:pPr>
            <a:r>
              <a:t/>
            </a:r>
            <a:endParaRPr/>
          </a:p>
        </p:txBody>
      </p:sp>
      <p:sp>
        <p:nvSpPr>
          <p:cNvPr id="175" name="Google Shape;175;p24"/>
          <p:cNvSpPr txBox="1"/>
          <p:nvPr>
            <p:ph type="title"/>
          </p:nvPr>
        </p:nvSpPr>
        <p:spPr>
          <a:xfrm>
            <a:off x="5915475" y="2983675"/>
            <a:ext cx="3107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u="sng">
                <a:solidFill>
                  <a:schemeClr val="hlink"/>
                </a:solidFill>
                <a:latin typeface="Arial"/>
                <a:ea typeface="Arial"/>
                <a:cs typeface="Arial"/>
                <a:sym typeface="Arial"/>
                <a:hlinkClick r:id="rId8"/>
              </a:rPr>
              <a:t>https://thecustomizewindows.com/2017/04/what-is-caa-dns-record-and-how-to-add/</a:t>
            </a:r>
            <a:endParaRPr/>
          </a:p>
        </p:txBody>
      </p:sp>
      <p:pic>
        <p:nvPicPr>
          <p:cNvPr id="176" name="Google Shape;176;p24"/>
          <p:cNvPicPr preferRelativeResize="0"/>
          <p:nvPr/>
        </p:nvPicPr>
        <p:blipFill>
          <a:blip r:embed="rId9">
            <a:alphaModFix/>
          </a:blip>
          <a:stretch>
            <a:fillRect/>
          </a:stretch>
        </p:blipFill>
        <p:spPr>
          <a:xfrm>
            <a:off x="88700" y="3512550"/>
            <a:ext cx="6648450" cy="164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5"/>
          <p:cNvPicPr preferRelativeResize="0"/>
          <p:nvPr/>
        </p:nvPicPr>
        <p:blipFill>
          <a:blip r:embed="rId3">
            <a:alphaModFix/>
          </a:blip>
          <a:stretch>
            <a:fillRect/>
          </a:stretch>
        </p:blipFill>
        <p:spPr>
          <a:xfrm>
            <a:off x="62975" y="104950"/>
            <a:ext cx="7334901" cy="3877000"/>
          </a:xfrm>
          <a:prstGeom prst="rect">
            <a:avLst/>
          </a:prstGeom>
          <a:noFill/>
          <a:ln>
            <a:noFill/>
          </a:ln>
        </p:spPr>
      </p:pic>
      <p:pic>
        <p:nvPicPr>
          <p:cNvPr id="182" name="Google Shape;182;p25"/>
          <p:cNvPicPr preferRelativeResize="0"/>
          <p:nvPr/>
        </p:nvPicPr>
        <p:blipFill>
          <a:blip r:embed="rId4">
            <a:alphaModFix/>
          </a:blip>
          <a:stretch>
            <a:fillRect/>
          </a:stretch>
        </p:blipFill>
        <p:spPr>
          <a:xfrm>
            <a:off x="6881200" y="3774100"/>
            <a:ext cx="1844152" cy="1124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9576150" y="104250"/>
            <a:ext cx="2501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8" name="Google Shape;188;p26"/>
          <p:cNvPicPr preferRelativeResize="0"/>
          <p:nvPr/>
        </p:nvPicPr>
        <p:blipFill>
          <a:blip r:embed="rId3">
            <a:alphaModFix/>
          </a:blip>
          <a:stretch>
            <a:fillRect/>
          </a:stretch>
        </p:blipFill>
        <p:spPr>
          <a:xfrm>
            <a:off x="134025" y="177525"/>
            <a:ext cx="5447238" cy="4788450"/>
          </a:xfrm>
          <a:prstGeom prst="rect">
            <a:avLst/>
          </a:prstGeom>
          <a:noFill/>
          <a:ln>
            <a:noFill/>
          </a:ln>
        </p:spPr>
      </p:pic>
      <p:pic>
        <p:nvPicPr>
          <p:cNvPr id="189" name="Google Shape;189;p26"/>
          <p:cNvPicPr preferRelativeResize="0"/>
          <p:nvPr/>
        </p:nvPicPr>
        <p:blipFill>
          <a:blip r:embed="rId4">
            <a:alphaModFix/>
          </a:blip>
          <a:stretch>
            <a:fillRect/>
          </a:stretch>
        </p:blipFill>
        <p:spPr>
          <a:xfrm>
            <a:off x="6881200" y="3774100"/>
            <a:ext cx="1844152" cy="1124750"/>
          </a:xfrm>
          <a:prstGeom prst="rect">
            <a:avLst/>
          </a:prstGeom>
          <a:noFill/>
          <a:ln>
            <a:noFill/>
          </a:ln>
        </p:spPr>
      </p:pic>
      <p:pic>
        <p:nvPicPr>
          <p:cNvPr id="190" name="Google Shape;190;p26"/>
          <p:cNvPicPr preferRelativeResize="0"/>
          <p:nvPr/>
        </p:nvPicPr>
        <p:blipFill>
          <a:blip r:embed="rId5">
            <a:alphaModFix/>
          </a:blip>
          <a:stretch>
            <a:fillRect/>
          </a:stretch>
        </p:blipFill>
        <p:spPr>
          <a:xfrm>
            <a:off x="7311925" y="237875"/>
            <a:ext cx="1621500" cy="1621500"/>
          </a:xfrm>
          <a:prstGeom prst="rect">
            <a:avLst/>
          </a:prstGeom>
          <a:noFill/>
          <a:ln>
            <a:noFill/>
          </a:ln>
        </p:spPr>
      </p:pic>
      <p:pic>
        <p:nvPicPr>
          <p:cNvPr id="191" name="Google Shape;191;p26"/>
          <p:cNvPicPr preferRelativeResize="0"/>
          <p:nvPr/>
        </p:nvPicPr>
        <p:blipFill>
          <a:blip r:embed="rId6">
            <a:alphaModFix/>
          </a:blip>
          <a:stretch>
            <a:fillRect/>
          </a:stretch>
        </p:blipFill>
        <p:spPr>
          <a:xfrm>
            <a:off x="7423260" y="1859375"/>
            <a:ext cx="1398837" cy="1621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6881200" y="3774100"/>
            <a:ext cx="1844152" cy="1124750"/>
          </a:xfrm>
          <a:prstGeom prst="rect">
            <a:avLst/>
          </a:prstGeom>
          <a:noFill/>
          <a:ln>
            <a:noFill/>
          </a:ln>
        </p:spPr>
      </p:pic>
      <p:pic>
        <p:nvPicPr>
          <p:cNvPr id="197" name="Google Shape;197;p27"/>
          <p:cNvPicPr preferRelativeResize="0"/>
          <p:nvPr/>
        </p:nvPicPr>
        <p:blipFill>
          <a:blip r:embed="rId4">
            <a:alphaModFix/>
          </a:blip>
          <a:stretch>
            <a:fillRect/>
          </a:stretch>
        </p:blipFill>
        <p:spPr>
          <a:xfrm>
            <a:off x="7311925" y="237875"/>
            <a:ext cx="1621500" cy="1621500"/>
          </a:xfrm>
          <a:prstGeom prst="rect">
            <a:avLst/>
          </a:prstGeom>
          <a:noFill/>
          <a:ln>
            <a:noFill/>
          </a:ln>
        </p:spPr>
      </p:pic>
      <p:pic>
        <p:nvPicPr>
          <p:cNvPr id="198" name="Google Shape;198;p27"/>
          <p:cNvPicPr preferRelativeResize="0"/>
          <p:nvPr/>
        </p:nvPicPr>
        <p:blipFill>
          <a:blip r:embed="rId5">
            <a:alphaModFix/>
          </a:blip>
          <a:stretch>
            <a:fillRect/>
          </a:stretch>
        </p:blipFill>
        <p:spPr>
          <a:xfrm>
            <a:off x="7423260" y="1859375"/>
            <a:ext cx="1398837" cy="1621499"/>
          </a:xfrm>
          <a:prstGeom prst="rect">
            <a:avLst/>
          </a:prstGeom>
          <a:noFill/>
          <a:ln>
            <a:noFill/>
          </a:ln>
        </p:spPr>
      </p:pic>
      <p:pic>
        <p:nvPicPr>
          <p:cNvPr id="199" name="Google Shape;199;p27"/>
          <p:cNvPicPr preferRelativeResize="0"/>
          <p:nvPr/>
        </p:nvPicPr>
        <p:blipFill>
          <a:blip r:embed="rId6">
            <a:alphaModFix/>
          </a:blip>
          <a:stretch>
            <a:fillRect/>
          </a:stretch>
        </p:blipFill>
        <p:spPr>
          <a:xfrm>
            <a:off x="69675" y="483000"/>
            <a:ext cx="6901700" cy="388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28"/>
          <p:cNvPicPr preferRelativeResize="0"/>
          <p:nvPr/>
        </p:nvPicPr>
        <p:blipFill>
          <a:blip r:embed="rId3">
            <a:alphaModFix/>
          </a:blip>
          <a:stretch>
            <a:fillRect/>
          </a:stretch>
        </p:blipFill>
        <p:spPr>
          <a:xfrm>
            <a:off x="5822700" y="152400"/>
            <a:ext cx="2721768" cy="4838700"/>
          </a:xfrm>
          <a:prstGeom prst="rect">
            <a:avLst/>
          </a:prstGeom>
          <a:noFill/>
          <a:ln>
            <a:noFill/>
          </a:ln>
        </p:spPr>
      </p:pic>
      <p:sp>
        <p:nvSpPr>
          <p:cNvPr id="205" name="Google Shape;205;p28"/>
          <p:cNvSpPr txBox="1"/>
          <p:nvPr>
            <p:ph type="title"/>
          </p:nvPr>
        </p:nvSpPr>
        <p:spPr>
          <a:xfrm>
            <a:off x="852950" y="152400"/>
            <a:ext cx="2801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CPU/RAM</a:t>
            </a:r>
            <a:endParaRPr/>
          </a:p>
        </p:txBody>
      </p:sp>
      <p:pic>
        <p:nvPicPr>
          <p:cNvPr id="206" name="Google Shape;206;p28"/>
          <p:cNvPicPr preferRelativeResize="0"/>
          <p:nvPr/>
        </p:nvPicPr>
        <p:blipFill>
          <a:blip r:embed="rId4">
            <a:alphaModFix/>
          </a:blip>
          <a:stretch>
            <a:fillRect/>
          </a:stretch>
        </p:blipFill>
        <p:spPr>
          <a:xfrm>
            <a:off x="3649925" y="3866350"/>
            <a:ext cx="1844152" cy="1124750"/>
          </a:xfrm>
          <a:prstGeom prst="rect">
            <a:avLst/>
          </a:prstGeom>
          <a:noFill/>
          <a:ln>
            <a:noFill/>
          </a:ln>
        </p:spPr>
      </p:pic>
      <p:pic>
        <p:nvPicPr>
          <p:cNvPr id="207" name="Google Shape;207;p28"/>
          <p:cNvPicPr preferRelativeResize="0"/>
          <p:nvPr/>
        </p:nvPicPr>
        <p:blipFill>
          <a:blip r:embed="rId5">
            <a:alphaModFix/>
          </a:blip>
          <a:stretch>
            <a:fillRect/>
          </a:stretch>
        </p:blipFill>
        <p:spPr>
          <a:xfrm>
            <a:off x="0" y="760196"/>
            <a:ext cx="5973409" cy="1124750"/>
          </a:xfrm>
          <a:prstGeom prst="rect">
            <a:avLst/>
          </a:prstGeom>
          <a:noFill/>
          <a:ln>
            <a:noFill/>
          </a:ln>
        </p:spPr>
      </p:pic>
      <p:pic>
        <p:nvPicPr>
          <p:cNvPr id="208" name="Google Shape;208;p28"/>
          <p:cNvPicPr preferRelativeResize="0"/>
          <p:nvPr/>
        </p:nvPicPr>
        <p:blipFill>
          <a:blip r:embed="rId6">
            <a:alphaModFix/>
          </a:blip>
          <a:stretch>
            <a:fillRect/>
          </a:stretch>
        </p:blipFill>
        <p:spPr>
          <a:xfrm>
            <a:off x="988638" y="1824600"/>
            <a:ext cx="3996134" cy="204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852950" y="152400"/>
            <a:ext cx="3493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Storage limit issue</a:t>
            </a:r>
            <a:endParaRPr/>
          </a:p>
        </p:txBody>
      </p:sp>
      <p:pic>
        <p:nvPicPr>
          <p:cNvPr id="214" name="Google Shape;214;p29"/>
          <p:cNvPicPr preferRelativeResize="0"/>
          <p:nvPr/>
        </p:nvPicPr>
        <p:blipFill>
          <a:blip r:embed="rId3">
            <a:alphaModFix/>
          </a:blip>
          <a:stretch>
            <a:fillRect/>
          </a:stretch>
        </p:blipFill>
        <p:spPr>
          <a:xfrm>
            <a:off x="156763" y="852250"/>
            <a:ext cx="8830476" cy="4001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0"/>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20" name="Google Shape;220;p30"/>
          <p:cNvSpPr txBox="1"/>
          <p:nvPr>
            <p:ph type="title"/>
          </p:nvPr>
        </p:nvSpPr>
        <p:spPr>
          <a:xfrm>
            <a:off x="570000" y="960500"/>
            <a:ext cx="8351700" cy="1480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AutoNum type="arabicPeriod"/>
            </a:pPr>
            <a:r>
              <a:rPr lang="fr" sz="1400"/>
              <a:t>In computing, OverlayFS is a file system for Linux. He has encountered a Union Mount for other file systems. It was merged into the Linux kernel in 2014, in kernel version 3.181.2.</a:t>
            </a:r>
            <a:endParaRPr sz="1400"/>
          </a:p>
          <a:p>
            <a:pPr indent="-317500" lvl="0" marL="457200" rtl="0" algn="just">
              <a:spcBef>
                <a:spcPts val="0"/>
              </a:spcBef>
              <a:spcAft>
                <a:spcPts val="0"/>
              </a:spcAft>
              <a:buSzPts val="1400"/>
              <a:buAutoNum type="arabicPeriod"/>
            </a:pPr>
            <a:r>
              <a:rPr lang="fr" sz="1400"/>
              <a:t>XFS is a high-performance 64-bit log file system created by SGI for its IRIX operating system. In May 2000, SGI places XFS under the GPL license. XFS was ported to the Linux kernel in 2001. Since June 2014, XFS is supported by most Linux distributions, some of which are used as the default file system.</a:t>
            </a:r>
            <a:endParaRPr sz="1400"/>
          </a:p>
          <a:p>
            <a:pPr indent="0" lvl="0" marL="0" rtl="0" algn="just">
              <a:spcBef>
                <a:spcPts val="0"/>
              </a:spcBef>
              <a:spcAft>
                <a:spcPts val="0"/>
              </a:spcAft>
              <a:buNone/>
            </a:pPr>
            <a:r>
              <a:t/>
            </a:r>
            <a:endParaRPr sz="1400"/>
          </a:p>
        </p:txBody>
      </p:sp>
      <p:sp>
        <p:nvSpPr>
          <p:cNvPr id="221" name="Google Shape;221;p30"/>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22" name="Google Shape;222;p30"/>
          <p:cNvPicPr preferRelativeResize="0"/>
          <p:nvPr/>
        </p:nvPicPr>
        <p:blipFill>
          <a:blip r:embed="rId4">
            <a:alphaModFix/>
          </a:blip>
          <a:stretch>
            <a:fillRect/>
          </a:stretch>
        </p:blipFill>
        <p:spPr>
          <a:xfrm>
            <a:off x="233775" y="2440700"/>
            <a:ext cx="5067451" cy="2652000"/>
          </a:xfrm>
          <a:prstGeom prst="rect">
            <a:avLst/>
          </a:prstGeom>
          <a:noFill/>
          <a:ln>
            <a:noFill/>
          </a:ln>
        </p:spPr>
      </p:pic>
      <p:sp>
        <p:nvSpPr>
          <p:cNvPr id="223" name="Google Shape;223;p30"/>
          <p:cNvSpPr txBox="1"/>
          <p:nvPr>
            <p:ph type="title"/>
          </p:nvPr>
        </p:nvSpPr>
        <p:spPr>
          <a:xfrm>
            <a:off x="4936025" y="1676300"/>
            <a:ext cx="3613500" cy="2798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FFFFFF"/>
              </a:buClr>
              <a:buSzPts val="1400"/>
              <a:buAutoNum type="arabicPeriod"/>
            </a:pPr>
            <a:r>
              <a:rPr lang="fr" sz="1400">
                <a:solidFill>
                  <a:srgbClr val="FFFFFF"/>
                </a:solidFill>
              </a:rPr>
              <a:t>a</a:t>
            </a:r>
            <a:endParaRPr sz="1400">
              <a:solidFill>
                <a:srgbClr val="FFFFFF"/>
              </a:solidFill>
            </a:endParaRPr>
          </a:p>
          <a:p>
            <a:pPr indent="-317500" lvl="0" marL="457200" rtl="0" algn="just">
              <a:spcBef>
                <a:spcPts val="0"/>
              </a:spcBef>
              <a:spcAft>
                <a:spcPts val="0"/>
              </a:spcAft>
              <a:buClr>
                <a:srgbClr val="FFFFFF"/>
              </a:buClr>
              <a:buSzPts val="1400"/>
              <a:buAutoNum type="arabicPeriod"/>
            </a:pPr>
            <a:r>
              <a:rPr lang="fr" sz="1400">
                <a:solidFill>
                  <a:srgbClr val="FFFFFF"/>
                </a:solidFill>
              </a:rPr>
              <a:t>a</a:t>
            </a:r>
            <a:endParaRPr sz="1400">
              <a:solidFill>
                <a:srgbClr val="FFFFFF"/>
              </a:solidFill>
            </a:endParaRPr>
          </a:p>
          <a:p>
            <a:pPr indent="-317500" lvl="0" marL="457200" rtl="0" algn="just">
              <a:spcBef>
                <a:spcPts val="0"/>
              </a:spcBef>
              <a:spcAft>
                <a:spcPts val="0"/>
              </a:spcAft>
              <a:buSzPts val="1400"/>
              <a:buAutoNum type="arabicPeriod"/>
            </a:pPr>
            <a:r>
              <a:rPr lang="fr" sz="1400"/>
              <a:t>A disk quota is a limit set by a system administrator that restricts certain aspects of file system usage on modern operating systems. The function of setting quotas to disks is to allocate limited disk-space in a reasonable way.</a:t>
            </a:r>
            <a:endParaRPr sz="1400"/>
          </a:p>
          <a:p>
            <a:pPr indent="0" lvl="0" marL="0" rtl="0" algn="just">
              <a:spcBef>
                <a:spcPts val="0"/>
              </a:spcBef>
              <a:spcAft>
                <a:spcPts val="0"/>
              </a:spcAft>
              <a:buNone/>
            </a:pPr>
            <a:r>
              <a:rPr lang="fr" sz="1400"/>
              <a:t>          </a:t>
            </a:r>
            <a:r>
              <a:rPr lang="fr" sz="1100" u="sng">
                <a:solidFill>
                  <a:schemeClr val="hlink"/>
                </a:solidFill>
                <a:latin typeface="Arial"/>
                <a:ea typeface="Arial"/>
                <a:cs typeface="Arial"/>
                <a:sym typeface="Arial"/>
                <a:hlinkClick r:id="rId5"/>
              </a:rPr>
              <a:t>https://wiki.archlinux.org/index.php/Disk_quota</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31"/>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29" name="Google Shape;229;p31"/>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30" name="Google Shape;230;p31"/>
          <p:cNvPicPr preferRelativeResize="0"/>
          <p:nvPr/>
        </p:nvPicPr>
        <p:blipFill>
          <a:blip r:embed="rId4">
            <a:alphaModFix/>
          </a:blip>
          <a:stretch>
            <a:fillRect/>
          </a:stretch>
        </p:blipFill>
        <p:spPr>
          <a:xfrm>
            <a:off x="152400" y="1082375"/>
            <a:ext cx="5421849" cy="3711424"/>
          </a:xfrm>
          <a:prstGeom prst="rect">
            <a:avLst/>
          </a:prstGeom>
          <a:noFill/>
          <a:ln>
            <a:noFill/>
          </a:ln>
        </p:spPr>
      </p:pic>
      <p:pic>
        <p:nvPicPr>
          <p:cNvPr id="231" name="Google Shape;231;p31"/>
          <p:cNvPicPr preferRelativeResize="0"/>
          <p:nvPr/>
        </p:nvPicPr>
        <p:blipFill>
          <a:blip r:embed="rId5">
            <a:alphaModFix/>
          </a:blip>
          <a:stretch>
            <a:fillRect/>
          </a:stretch>
        </p:blipFill>
        <p:spPr>
          <a:xfrm>
            <a:off x="5982625" y="1082375"/>
            <a:ext cx="2724050" cy="2724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4"/>
          <p:cNvPicPr preferRelativeResize="0"/>
          <p:nvPr/>
        </p:nvPicPr>
        <p:blipFill>
          <a:blip r:embed="rId3">
            <a:alphaModFix/>
          </a:blip>
          <a:stretch>
            <a:fillRect/>
          </a:stretch>
        </p:blipFill>
        <p:spPr>
          <a:xfrm>
            <a:off x="126713" y="1158650"/>
            <a:ext cx="8890575" cy="3212124"/>
          </a:xfrm>
          <a:prstGeom prst="rect">
            <a:avLst/>
          </a:prstGeom>
          <a:noFill/>
          <a:ln>
            <a:noFill/>
          </a:ln>
        </p:spPr>
      </p:pic>
      <p:sp>
        <p:nvSpPr>
          <p:cNvPr id="96" name="Google Shape;96;p14"/>
          <p:cNvSpPr txBox="1"/>
          <p:nvPr>
            <p:ph type="title"/>
          </p:nvPr>
        </p:nvSpPr>
        <p:spPr>
          <a:xfrm>
            <a:off x="3171438" y="200700"/>
            <a:ext cx="2801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Github Tuxae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32"/>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37" name="Google Shape;237;p32"/>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38" name="Google Shape;238;p32"/>
          <p:cNvPicPr preferRelativeResize="0"/>
          <p:nvPr/>
        </p:nvPicPr>
        <p:blipFill>
          <a:blip r:embed="rId4">
            <a:alphaModFix/>
          </a:blip>
          <a:stretch>
            <a:fillRect/>
          </a:stretch>
        </p:blipFill>
        <p:spPr>
          <a:xfrm>
            <a:off x="3595600" y="318237"/>
            <a:ext cx="5265371" cy="1028675"/>
          </a:xfrm>
          <a:prstGeom prst="rect">
            <a:avLst/>
          </a:prstGeom>
          <a:noFill/>
          <a:ln>
            <a:noFill/>
          </a:ln>
        </p:spPr>
      </p:pic>
      <p:pic>
        <p:nvPicPr>
          <p:cNvPr id="239" name="Google Shape;239;p32"/>
          <p:cNvPicPr preferRelativeResize="0"/>
          <p:nvPr/>
        </p:nvPicPr>
        <p:blipFill>
          <a:blip r:embed="rId5">
            <a:alphaModFix/>
          </a:blip>
          <a:stretch>
            <a:fillRect/>
          </a:stretch>
        </p:blipFill>
        <p:spPr>
          <a:xfrm rot="5400000">
            <a:off x="5441573" y="1825363"/>
            <a:ext cx="2414301" cy="1810726"/>
          </a:xfrm>
          <a:prstGeom prst="rect">
            <a:avLst/>
          </a:prstGeom>
          <a:noFill/>
          <a:ln>
            <a:noFill/>
          </a:ln>
        </p:spPr>
      </p:pic>
      <p:sp>
        <p:nvSpPr>
          <p:cNvPr id="240" name="Google Shape;240;p32"/>
          <p:cNvSpPr txBox="1"/>
          <p:nvPr>
            <p:ph type="title"/>
          </p:nvPr>
        </p:nvSpPr>
        <p:spPr>
          <a:xfrm>
            <a:off x="3498550" y="2230500"/>
            <a:ext cx="19956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CANNOT BOOT !!</a:t>
            </a:r>
            <a:endParaRPr sz="1800" u="sng"/>
          </a:p>
        </p:txBody>
      </p:sp>
      <p:pic>
        <p:nvPicPr>
          <p:cNvPr id="241" name="Google Shape;241;p32"/>
          <p:cNvPicPr preferRelativeResize="0"/>
          <p:nvPr/>
        </p:nvPicPr>
        <p:blipFill>
          <a:blip r:embed="rId6">
            <a:alphaModFix/>
          </a:blip>
          <a:stretch>
            <a:fillRect/>
          </a:stretch>
        </p:blipFill>
        <p:spPr>
          <a:xfrm rot="5400000">
            <a:off x="-58600" y="1653825"/>
            <a:ext cx="3818969" cy="28642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33"/>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47" name="Google Shape;247;p33"/>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48" name="Google Shape;248;p33"/>
          <p:cNvPicPr preferRelativeResize="0"/>
          <p:nvPr/>
        </p:nvPicPr>
        <p:blipFill>
          <a:blip r:embed="rId4">
            <a:alphaModFix/>
          </a:blip>
          <a:stretch>
            <a:fillRect/>
          </a:stretch>
        </p:blipFill>
        <p:spPr>
          <a:xfrm>
            <a:off x="4939325" y="123399"/>
            <a:ext cx="3418803" cy="2564103"/>
          </a:xfrm>
          <a:prstGeom prst="rect">
            <a:avLst/>
          </a:prstGeom>
          <a:noFill/>
          <a:ln>
            <a:noFill/>
          </a:ln>
        </p:spPr>
      </p:pic>
      <p:pic>
        <p:nvPicPr>
          <p:cNvPr id="249" name="Google Shape;249;p33"/>
          <p:cNvPicPr preferRelativeResize="0"/>
          <p:nvPr/>
        </p:nvPicPr>
        <p:blipFill>
          <a:blip r:embed="rId5">
            <a:alphaModFix/>
          </a:blip>
          <a:stretch>
            <a:fillRect/>
          </a:stretch>
        </p:blipFill>
        <p:spPr>
          <a:xfrm rot="5400000">
            <a:off x="85798" y="1472348"/>
            <a:ext cx="4094748" cy="3071053"/>
          </a:xfrm>
          <a:prstGeom prst="rect">
            <a:avLst/>
          </a:prstGeom>
          <a:noFill/>
          <a:ln>
            <a:noFill/>
          </a:ln>
        </p:spPr>
      </p:pic>
      <p:sp>
        <p:nvSpPr>
          <p:cNvPr id="250" name="Google Shape;250;p33"/>
          <p:cNvSpPr txBox="1"/>
          <p:nvPr>
            <p:ph type="title"/>
          </p:nvPr>
        </p:nvSpPr>
        <p:spPr>
          <a:xfrm>
            <a:off x="4071400" y="2998375"/>
            <a:ext cx="3899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Trying to fix this mess from live OS</a:t>
            </a:r>
            <a:endParaRPr sz="1800" u="sng"/>
          </a:p>
        </p:txBody>
      </p:sp>
      <p:sp>
        <p:nvSpPr>
          <p:cNvPr id="251" name="Google Shape;251;p33"/>
          <p:cNvSpPr txBox="1"/>
          <p:nvPr>
            <p:ph type="title"/>
          </p:nvPr>
        </p:nvSpPr>
        <p:spPr>
          <a:xfrm>
            <a:off x="4071400" y="3449275"/>
            <a:ext cx="3899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Then reboot and pray...</a:t>
            </a:r>
            <a:endParaRPr sz="1800"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4"/>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57" name="Google Shape;257;p34"/>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58" name="Google Shape;258;p34"/>
          <p:cNvPicPr preferRelativeResize="0"/>
          <p:nvPr/>
        </p:nvPicPr>
        <p:blipFill>
          <a:blip r:embed="rId4">
            <a:alphaModFix/>
          </a:blip>
          <a:stretch>
            <a:fillRect/>
          </a:stretch>
        </p:blipFill>
        <p:spPr>
          <a:xfrm>
            <a:off x="750000" y="1112900"/>
            <a:ext cx="4771701" cy="3578775"/>
          </a:xfrm>
          <a:prstGeom prst="rect">
            <a:avLst/>
          </a:prstGeom>
          <a:noFill/>
          <a:ln>
            <a:noFill/>
          </a:ln>
        </p:spPr>
      </p:pic>
      <p:pic>
        <p:nvPicPr>
          <p:cNvPr id="259" name="Google Shape;259;p34"/>
          <p:cNvPicPr preferRelativeResize="0"/>
          <p:nvPr/>
        </p:nvPicPr>
        <p:blipFill>
          <a:blip r:embed="rId5">
            <a:alphaModFix/>
          </a:blip>
          <a:stretch>
            <a:fillRect/>
          </a:stretch>
        </p:blipFill>
        <p:spPr>
          <a:xfrm>
            <a:off x="6200088" y="838700"/>
            <a:ext cx="2335575" cy="3114100"/>
          </a:xfrm>
          <a:prstGeom prst="rect">
            <a:avLst/>
          </a:prstGeom>
          <a:noFill/>
          <a:ln>
            <a:noFill/>
          </a:ln>
        </p:spPr>
      </p:pic>
      <p:pic>
        <p:nvPicPr>
          <p:cNvPr id="260" name="Google Shape;260;p34"/>
          <p:cNvPicPr preferRelativeResize="0"/>
          <p:nvPr/>
        </p:nvPicPr>
        <p:blipFill>
          <a:blip r:embed="rId6">
            <a:alphaModFix/>
          </a:blip>
          <a:stretch>
            <a:fillRect/>
          </a:stretch>
        </p:blipFill>
        <p:spPr>
          <a:xfrm rot="-2115242">
            <a:off x="318524" y="2426700"/>
            <a:ext cx="2553388" cy="1915024"/>
          </a:xfrm>
          <a:prstGeom prst="rect">
            <a:avLst/>
          </a:prstGeom>
          <a:noFill/>
          <a:ln>
            <a:noFill/>
          </a:ln>
        </p:spPr>
      </p:pic>
      <p:pic>
        <p:nvPicPr>
          <p:cNvPr id="261" name="Google Shape;261;p34"/>
          <p:cNvPicPr preferRelativeResize="0"/>
          <p:nvPr/>
        </p:nvPicPr>
        <p:blipFill>
          <a:blip r:embed="rId7">
            <a:alphaModFix/>
          </a:blip>
          <a:stretch>
            <a:fillRect/>
          </a:stretch>
        </p:blipFill>
        <p:spPr>
          <a:xfrm rot="1540387">
            <a:off x="3671212" y="699100"/>
            <a:ext cx="2466975" cy="1847850"/>
          </a:xfrm>
          <a:prstGeom prst="rect">
            <a:avLst/>
          </a:prstGeom>
          <a:noFill/>
          <a:ln>
            <a:noFill/>
          </a:ln>
        </p:spPr>
      </p:pic>
      <p:sp>
        <p:nvSpPr>
          <p:cNvPr id="262" name="Google Shape;262;p34"/>
          <p:cNvSpPr txBox="1"/>
          <p:nvPr>
            <p:ph type="title"/>
          </p:nvPr>
        </p:nvSpPr>
        <p:spPr>
          <a:xfrm>
            <a:off x="5676188" y="3500175"/>
            <a:ext cx="3383400" cy="3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System fixed but no solution...</a:t>
            </a:r>
            <a:endParaRPr sz="1800" u="sng"/>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35"/>
          <p:cNvPicPr preferRelativeResize="0"/>
          <p:nvPr/>
        </p:nvPicPr>
        <p:blipFill>
          <a:blip r:embed="rId3">
            <a:alphaModFix/>
          </a:blip>
          <a:stretch>
            <a:fillRect/>
          </a:stretch>
        </p:blipFill>
        <p:spPr>
          <a:xfrm>
            <a:off x="5726650" y="3870675"/>
            <a:ext cx="1844152" cy="1124750"/>
          </a:xfrm>
          <a:prstGeom prst="rect">
            <a:avLst/>
          </a:prstGeom>
          <a:noFill/>
          <a:ln>
            <a:noFill/>
          </a:ln>
        </p:spPr>
      </p:pic>
      <p:sp>
        <p:nvSpPr>
          <p:cNvPr id="268" name="Google Shape;268;p35"/>
          <p:cNvSpPr txBox="1"/>
          <p:nvPr>
            <p:ph type="title"/>
          </p:nvPr>
        </p:nvSpPr>
        <p:spPr>
          <a:xfrm>
            <a:off x="750000" y="509600"/>
            <a:ext cx="2642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Fixing storage issue</a:t>
            </a:r>
            <a:endParaRPr sz="1800" u="sng"/>
          </a:p>
        </p:txBody>
      </p:sp>
      <p:pic>
        <p:nvPicPr>
          <p:cNvPr id="269" name="Google Shape;269;p35"/>
          <p:cNvPicPr preferRelativeResize="0"/>
          <p:nvPr/>
        </p:nvPicPr>
        <p:blipFill>
          <a:blip r:embed="rId4">
            <a:alphaModFix/>
          </a:blip>
          <a:stretch>
            <a:fillRect/>
          </a:stretch>
        </p:blipFill>
        <p:spPr>
          <a:xfrm>
            <a:off x="750000" y="1112900"/>
            <a:ext cx="4771701" cy="3578775"/>
          </a:xfrm>
          <a:prstGeom prst="rect">
            <a:avLst/>
          </a:prstGeom>
          <a:noFill/>
          <a:ln>
            <a:noFill/>
          </a:ln>
        </p:spPr>
      </p:pic>
      <p:pic>
        <p:nvPicPr>
          <p:cNvPr id="270" name="Google Shape;270;p35"/>
          <p:cNvPicPr preferRelativeResize="0"/>
          <p:nvPr/>
        </p:nvPicPr>
        <p:blipFill>
          <a:blip r:embed="rId5">
            <a:alphaModFix/>
          </a:blip>
          <a:stretch>
            <a:fillRect/>
          </a:stretch>
        </p:blipFill>
        <p:spPr>
          <a:xfrm>
            <a:off x="6200088" y="838700"/>
            <a:ext cx="2335575" cy="3114100"/>
          </a:xfrm>
          <a:prstGeom prst="rect">
            <a:avLst/>
          </a:prstGeom>
          <a:noFill/>
          <a:ln>
            <a:noFill/>
          </a:ln>
        </p:spPr>
      </p:pic>
      <p:pic>
        <p:nvPicPr>
          <p:cNvPr id="271" name="Google Shape;271;p35"/>
          <p:cNvPicPr preferRelativeResize="0"/>
          <p:nvPr/>
        </p:nvPicPr>
        <p:blipFill>
          <a:blip r:embed="rId6">
            <a:alphaModFix/>
          </a:blip>
          <a:stretch>
            <a:fillRect/>
          </a:stretch>
        </p:blipFill>
        <p:spPr>
          <a:xfrm rot="-2115242">
            <a:off x="318524" y="2426700"/>
            <a:ext cx="2553388" cy="1915024"/>
          </a:xfrm>
          <a:prstGeom prst="rect">
            <a:avLst/>
          </a:prstGeom>
          <a:noFill/>
          <a:ln>
            <a:noFill/>
          </a:ln>
        </p:spPr>
      </p:pic>
      <p:pic>
        <p:nvPicPr>
          <p:cNvPr id="272" name="Google Shape;272;p35"/>
          <p:cNvPicPr preferRelativeResize="0"/>
          <p:nvPr/>
        </p:nvPicPr>
        <p:blipFill>
          <a:blip r:embed="rId7">
            <a:alphaModFix/>
          </a:blip>
          <a:stretch>
            <a:fillRect/>
          </a:stretch>
        </p:blipFill>
        <p:spPr>
          <a:xfrm rot="1540387">
            <a:off x="3671212" y="699100"/>
            <a:ext cx="2466975" cy="1847850"/>
          </a:xfrm>
          <a:prstGeom prst="rect">
            <a:avLst/>
          </a:prstGeom>
          <a:noFill/>
          <a:ln>
            <a:noFill/>
          </a:ln>
        </p:spPr>
      </p:pic>
      <p:sp>
        <p:nvSpPr>
          <p:cNvPr id="273" name="Google Shape;273;p35"/>
          <p:cNvSpPr txBox="1"/>
          <p:nvPr>
            <p:ph type="title"/>
          </p:nvPr>
        </p:nvSpPr>
        <p:spPr>
          <a:xfrm>
            <a:off x="5676188" y="3500175"/>
            <a:ext cx="3383400" cy="3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u="sng"/>
              <a:t>System fixed but no solution...</a:t>
            </a:r>
            <a:endParaRPr sz="1800" u="sng"/>
          </a:p>
        </p:txBody>
      </p:sp>
      <p:pic>
        <p:nvPicPr>
          <p:cNvPr id="274" name="Google Shape;274;p35"/>
          <p:cNvPicPr preferRelativeResize="0"/>
          <p:nvPr/>
        </p:nvPicPr>
        <p:blipFill>
          <a:blip r:embed="rId8">
            <a:alphaModFix/>
          </a:blip>
          <a:stretch>
            <a:fillRect/>
          </a:stretch>
        </p:blipFill>
        <p:spPr>
          <a:xfrm rot="592163">
            <a:off x="886130" y="509032"/>
            <a:ext cx="7200214" cy="42060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36"/>
          <p:cNvPicPr preferRelativeResize="0"/>
          <p:nvPr/>
        </p:nvPicPr>
        <p:blipFill>
          <a:blip r:embed="rId3">
            <a:alphaModFix/>
          </a:blip>
          <a:stretch>
            <a:fillRect/>
          </a:stretch>
        </p:blipFill>
        <p:spPr>
          <a:xfrm>
            <a:off x="76950" y="455775"/>
            <a:ext cx="8990099" cy="4039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37"/>
          <p:cNvPicPr preferRelativeResize="0"/>
          <p:nvPr/>
        </p:nvPicPr>
        <p:blipFill>
          <a:blip r:embed="rId3">
            <a:alphaModFix/>
          </a:blip>
          <a:stretch>
            <a:fillRect/>
          </a:stretch>
        </p:blipFill>
        <p:spPr>
          <a:xfrm>
            <a:off x="77025" y="442000"/>
            <a:ext cx="8989950" cy="406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38"/>
          <p:cNvPicPr preferRelativeResize="0"/>
          <p:nvPr/>
        </p:nvPicPr>
        <p:blipFill>
          <a:blip r:embed="rId3">
            <a:alphaModFix/>
          </a:blip>
          <a:stretch>
            <a:fillRect/>
          </a:stretch>
        </p:blipFill>
        <p:spPr>
          <a:xfrm>
            <a:off x="0" y="0"/>
            <a:ext cx="9144001" cy="3822277"/>
          </a:xfrm>
          <a:prstGeom prst="rect">
            <a:avLst/>
          </a:prstGeom>
          <a:noFill/>
          <a:ln>
            <a:noFill/>
          </a:ln>
        </p:spPr>
      </p:pic>
      <p:pic>
        <p:nvPicPr>
          <p:cNvPr id="290" name="Google Shape;290;p38"/>
          <p:cNvPicPr preferRelativeResize="0"/>
          <p:nvPr/>
        </p:nvPicPr>
        <p:blipFill>
          <a:blip r:embed="rId4">
            <a:alphaModFix/>
          </a:blip>
          <a:stretch>
            <a:fillRect/>
          </a:stretch>
        </p:blipFill>
        <p:spPr>
          <a:xfrm>
            <a:off x="3649925" y="4018750"/>
            <a:ext cx="1844152" cy="1124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39"/>
          <p:cNvPicPr preferRelativeResize="0"/>
          <p:nvPr/>
        </p:nvPicPr>
        <p:blipFill>
          <a:blip r:embed="rId3">
            <a:alphaModFix/>
          </a:blip>
          <a:stretch>
            <a:fillRect/>
          </a:stretch>
        </p:blipFill>
        <p:spPr>
          <a:xfrm>
            <a:off x="0" y="446584"/>
            <a:ext cx="9144001" cy="40967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40"/>
          <p:cNvPicPr preferRelativeResize="0"/>
          <p:nvPr/>
        </p:nvPicPr>
        <p:blipFill>
          <a:blip r:embed="rId3">
            <a:alphaModFix/>
          </a:blip>
          <a:stretch>
            <a:fillRect/>
          </a:stretch>
        </p:blipFill>
        <p:spPr>
          <a:xfrm>
            <a:off x="0" y="0"/>
            <a:ext cx="9144001" cy="3782107"/>
          </a:xfrm>
          <a:prstGeom prst="rect">
            <a:avLst/>
          </a:prstGeom>
          <a:noFill/>
          <a:ln>
            <a:noFill/>
          </a:ln>
        </p:spPr>
      </p:pic>
      <p:pic>
        <p:nvPicPr>
          <p:cNvPr id="301" name="Google Shape;301;p40"/>
          <p:cNvPicPr preferRelativeResize="0"/>
          <p:nvPr/>
        </p:nvPicPr>
        <p:blipFill>
          <a:blip r:embed="rId4">
            <a:alphaModFix/>
          </a:blip>
          <a:stretch>
            <a:fillRect/>
          </a:stretch>
        </p:blipFill>
        <p:spPr>
          <a:xfrm>
            <a:off x="3649925" y="4018750"/>
            <a:ext cx="1844152" cy="1124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41"/>
          <p:cNvPicPr preferRelativeResize="0"/>
          <p:nvPr/>
        </p:nvPicPr>
        <p:blipFill>
          <a:blip r:embed="rId3">
            <a:alphaModFix/>
          </a:blip>
          <a:stretch>
            <a:fillRect/>
          </a:stretch>
        </p:blipFill>
        <p:spPr>
          <a:xfrm>
            <a:off x="0" y="0"/>
            <a:ext cx="9144001" cy="4130192"/>
          </a:xfrm>
          <a:prstGeom prst="rect">
            <a:avLst/>
          </a:prstGeom>
          <a:noFill/>
          <a:ln>
            <a:noFill/>
          </a:ln>
        </p:spPr>
      </p:pic>
      <p:pic>
        <p:nvPicPr>
          <p:cNvPr id="307" name="Google Shape;307;p41"/>
          <p:cNvPicPr preferRelativeResize="0"/>
          <p:nvPr/>
        </p:nvPicPr>
        <p:blipFill>
          <a:blip r:embed="rId4">
            <a:alphaModFix/>
          </a:blip>
          <a:stretch>
            <a:fillRect/>
          </a:stretch>
        </p:blipFill>
        <p:spPr>
          <a:xfrm>
            <a:off x="3802325" y="4171150"/>
            <a:ext cx="1844152" cy="1124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192850" y="1706225"/>
            <a:ext cx="2501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Last saturday</a:t>
            </a:r>
            <a:endParaRPr/>
          </a:p>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6012925" y="114750"/>
            <a:ext cx="2702049" cy="4803648"/>
          </a:xfrm>
          <a:prstGeom prst="rect">
            <a:avLst/>
          </a:prstGeom>
          <a:noFill/>
          <a:ln>
            <a:noFill/>
          </a:ln>
        </p:spPr>
      </p:pic>
      <p:pic>
        <p:nvPicPr>
          <p:cNvPr id="103" name="Google Shape;103;p15"/>
          <p:cNvPicPr preferRelativeResize="0"/>
          <p:nvPr/>
        </p:nvPicPr>
        <p:blipFill>
          <a:blip r:embed="rId4">
            <a:alphaModFix/>
          </a:blip>
          <a:stretch>
            <a:fillRect/>
          </a:stretch>
        </p:blipFill>
        <p:spPr>
          <a:xfrm>
            <a:off x="152400" y="152400"/>
            <a:ext cx="2721768" cy="4838700"/>
          </a:xfrm>
          <a:prstGeom prst="rect">
            <a:avLst/>
          </a:prstGeom>
          <a:noFill/>
          <a:ln>
            <a:noFill/>
          </a:ln>
        </p:spPr>
      </p:pic>
      <p:pic>
        <p:nvPicPr>
          <p:cNvPr id="104" name="Google Shape;104;p15"/>
          <p:cNvPicPr preferRelativeResize="0"/>
          <p:nvPr/>
        </p:nvPicPr>
        <p:blipFill>
          <a:blip r:embed="rId5">
            <a:alphaModFix/>
          </a:blip>
          <a:stretch>
            <a:fillRect/>
          </a:stretch>
        </p:blipFill>
        <p:spPr>
          <a:xfrm>
            <a:off x="3649925" y="3774100"/>
            <a:ext cx="1844152" cy="1124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42"/>
          <p:cNvPicPr preferRelativeResize="0"/>
          <p:nvPr/>
        </p:nvPicPr>
        <p:blipFill>
          <a:blip r:embed="rId3">
            <a:alphaModFix/>
          </a:blip>
          <a:stretch>
            <a:fillRect/>
          </a:stretch>
        </p:blipFill>
        <p:spPr>
          <a:xfrm>
            <a:off x="3802325" y="4171150"/>
            <a:ext cx="1844152" cy="1124750"/>
          </a:xfrm>
          <a:prstGeom prst="rect">
            <a:avLst/>
          </a:prstGeom>
          <a:noFill/>
          <a:ln>
            <a:noFill/>
          </a:ln>
        </p:spPr>
      </p:pic>
      <p:pic>
        <p:nvPicPr>
          <p:cNvPr id="313" name="Google Shape;313;p42"/>
          <p:cNvPicPr preferRelativeResize="0"/>
          <p:nvPr/>
        </p:nvPicPr>
        <p:blipFill>
          <a:blip r:embed="rId4">
            <a:alphaModFix/>
          </a:blip>
          <a:stretch>
            <a:fillRect/>
          </a:stretch>
        </p:blipFill>
        <p:spPr>
          <a:xfrm>
            <a:off x="0" y="0"/>
            <a:ext cx="9144001" cy="2367833"/>
          </a:xfrm>
          <a:prstGeom prst="rect">
            <a:avLst/>
          </a:prstGeom>
          <a:noFill/>
          <a:ln>
            <a:noFill/>
          </a:ln>
        </p:spPr>
      </p:pic>
      <p:pic>
        <p:nvPicPr>
          <p:cNvPr id="314" name="Google Shape;314;p42"/>
          <p:cNvPicPr preferRelativeResize="0"/>
          <p:nvPr/>
        </p:nvPicPr>
        <p:blipFill>
          <a:blip r:embed="rId5">
            <a:alphaModFix/>
          </a:blip>
          <a:stretch>
            <a:fillRect/>
          </a:stretch>
        </p:blipFill>
        <p:spPr>
          <a:xfrm>
            <a:off x="3661875" y="1387838"/>
            <a:ext cx="4959475" cy="2367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852950" y="152400"/>
            <a:ext cx="2801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Security issue</a:t>
            </a:r>
            <a:endParaRPr/>
          </a:p>
        </p:txBody>
      </p:sp>
      <p:pic>
        <p:nvPicPr>
          <p:cNvPr id="320" name="Google Shape;320;p43"/>
          <p:cNvPicPr preferRelativeResize="0"/>
          <p:nvPr/>
        </p:nvPicPr>
        <p:blipFill>
          <a:blip r:embed="rId3">
            <a:alphaModFix/>
          </a:blip>
          <a:stretch>
            <a:fillRect/>
          </a:stretch>
        </p:blipFill>
        <p:spPr>
          <a:xfrm>
            <a:off x="6054350" y="152400"/>
            <a:ext cx="2721768" cy="4838700"/>
          </a:xfrm>
          <a:prstGeom prst="rect">
            <a:avLst/>
          </a:prstGeom>
          <a:noFill/>
          <a:ln>
            <a:noFill/>
          </a:ln>
        </p:spPr>
      </p:pic>
      <p:pic>
        <p:nvPicPr>
          <p:cNvPr id="321" name="Google Shape;321;p43"/>
          <p:cNvPicPr preferRelativeResize="0"/>
          <p:nvPr/>
        </p:nvPicPr>
        <p:blipFill>
          <a:blip r:embed="rId4">
            <a:alphaModFix/>
          </a:blip>
          <a:stretch>
            <a:fillRect/>
          </a:stretch>
        </p:blipFill>
        <p:spPr>
          <a:xfrm>
            <a:off x="3649925" y="3774100"/>
            <a:ext cx="1844152" cy="1124750"/>
          </a:xfrm>
          <a:prstGeom prst="rect">
            <a:avLst/>
          </a:prstGeom>
          <a:noFill/>
          <a:ln>
            <a:noFill/>
          </a:ln>
        </p:spPr>
      </p:pic>
      <p:pic>
        <p:nvPicPr>
          <p:cNvPr id="322" name="Google Shape;322;p43"/>
          <p:cNvPicPr preferRelativeResize="0"/>
          <p:nvPr/>
        </p:nvPicPr>
        <p:blipFill>
          <a:blip r:embed="rId5">
            <a:alphaModFix/>
          </a:blip>
          <a:stretch>
            <a:fillRect/>
          </a:stretch>
        </p:blipFill>
        <p:spPr>
          <a:xfrm rot="871888">
            <a:off x="1561060" y="1194530"/>
            <a:ext cx="3729477" cy="2097817"/>
          </a:xfrm>
          <a:prstGeom prst="rect">
            <a:avLst/>
          </a:prstGeom>
          <a:noFill/>
          <a:ln>
            <a:noFill/>
          </a:ln>
        </p:spPr>
      </p:pic>
      <p:pic>
        <p:nvPicPr>
          <p:cNvPr id="323" name="Google Shape;323;p43"/>
          <p:cNvPicPr preferRelativeResize="0"/>
          <p:nvPr/>
        </p:nvPicPr>
        <p:blipFill>
          <a:blip r:embed="rId6">
            <a:alphaModFix/>
          </a:blip>
          <a:stretch>
            <a:fillRect/>
          </a:stretch>
        </p:blipFill>
        <p:spPr>
          <a:xfrm>
            <a:off x="167125" y="2720250"/>
            <a:ext cx="3346398" cy="2089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852950" y="152400"/>
            <a:ext cx="2801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Security issue</a:t>
            </a:r>
            <a:endParaRPr/>
          </a:p>
        </p:txBody>
      </p:sp>
      <p:pic>
        <p:nvPicPr>
          <p:cNvPr id="329" name="Google Shape;329;p44"/>
          <p:cNvPicPr preferRelativeResize="0"/>
          <p:nvPr/>
        </p:nvPicPr>
        <p:blipFill>
          <a:blip r:embed="rId3">
            <a:alphaModFix/>
          </a:blip>
          <a:stretch>
            <a:fillRect/>
          </a:stretch>
        </p:blipFill>
        <p:spPr>
          <a:xfrm>
            <a:off x="6054350" y="152400"/>
            <a:ext cx="2721768" cy="4838700"/>
          </a:xfrm>
          <a:prstGeom prst="rect">
            <a:avLst/>
          </a:prstGeom>
          <a:noFill/>
          <a:ln>
            <a:noFill/>
          </a:ln>
        </p:spPr>
      </p:pic>
      <p:pic>
        <p:nvPicPr>
          <p:cNvPr id="330" name="Google Shape;330;p44"/>
          <p:cNvPicPr preferRelativeResize="0"/>
          <p:nvPr/>
        </p:nvPicPr>
        <p:blipFill>
          <a:blip r:embed="rId4">
            <a:alphaModFix/>
          </a:blip>
          <a:stretch>
            <a:fillRect/>
          </a:stretch>
        </p:blipFill>
        <p:spPr>
          <a:xfrm>
            <a:off x="3649925" y="3774100"/>
            <a:ext cx="1844152" cy="1124750"/>
          </a:xfrm>
          <a:prstGeom prst="rect">
            <a:avLst/>
          </a:prstGeom>
          <a:noFill/>
          <a:ln>
            <a:noFill/>
          </a:ln>
        </p:spPr>
      </p:pic>
      <p:pic>
        <p:nvPicPr>
          <p:cNvPr id="331" name="Google Shape;331;p44"/>
          <p:cNvPicPr preferRelativeResize="0"/>
          <p:nvPr/>
        </p:nvPicPr>
        <p:blipFill>
          <a:blip r:embed="rId5">
            <a:alphaModFix/>
          </a:blip>
          <a:stretch>
            <a:fillRect/>
          </a:stretch>
        </p:blipFill>
        <p:spPr>
          <a:xfrm rot="871888">
            <a:off x="1561060" y="1194530"/>
            <a:ext cx="3729477" cy="2097817"/>
          </a:xfrm>
          <a:prstGeom prst="rect">
            <a:avLst/>
          </a:prstGeom>
          <a:noFill/>
          <a:ln>
            <a:noFill/>
          </a:ln>
        </p:spPr>
      </p:pic>
      <p:pic>
        <p:nvPicPr>
          <p:cNvPr id="332" name="Google Shape;332;p44"/>
          <p:cNvPicPr preferRelativeResize="0"/>
          <p:nvPr/>
        </p:nvPicPr>
        <p:blipFill>
          <a:blip r:embed="rId6">
            <a:alphaModFix/>
          </a:blip>
          <a:stretch>
            <a:fillRect/>
          </a:stretch>
        </p:blipFill>
        <p:spPr>
          <a:xfrm>
            <a:off x="167125" y="2720250"/>
            <a:ext cx="3346398" cy="2089750"/>
          </a:xfrm>
          <a:prstGeom prst="rect">
            <a:avLst/>
          </a:prstGeom>
          <a:noFill/>
          <a:ln>
            <a:noFill/>
          </a:ln>
        </p:spPr>
      </p:pic>
      <p:pic>
        <p:nvPicPr>
          <p:cNvPr id="333" name="Google Shape;333;p44"/>
          <p:cNvPicPr preferRelativeResize="0"/>
          <p:nvPr/>
        </p:nvPicPr>
        <p:blipFill>
          <a:blip r:embed="rId7">
            <a:alphaModFix/>
          </a:blip>
          <a:stretch>
            <a:fillRect/>
          </a:stretch>
        </p:blipFill>
        <p:spPr>
          <a:xfrm rot="-629493">
            <a:off x="0" y="605439"/>
            <a:ext cx="9144001" cy="3932621"/>
          </a:xfrm>
          <a:prstGeom prst="rect">
            <a:avLst/>
          </a:prstGeom>
          <a:noFill/>
          <a:ln>
            <a:noFill/>
          </a:ln>
        </p:spPr>
      </p:pic>
      <p:pic>
        <p:nvPicPr>
          <p:cNvPr id="334" name="Google Shape;334;p44"/>
          <p:cNvPicPr preferRelativeResize="0"/>
          <p:nvPr/>
        </p:nvPicPr>
        <p:blipFill>
          <a:blip r:embed="rId8">
            <a:alphaModFix/>
          </a:blip>
          <a:stretch>
            <a:fillRect/>
          </a:stretch>
        </p:blipFill>
        <p:spPr>
          <a:xfrm>
            <a:off x="6298603" y="2397253"/>
            <a:ext cx="2593825" cy="2593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45"/>
          <p:cNvPicPr preferRelativeResize="0"/>
          <p:nvPr/>
        </p:nvPicPr>
        <p:blipFill>
          <a:blip r:embed="rId3">
            <a:alphaModFix/>
          </a:blip>
          <a:stretch>
            <a:fillRect/>
          </a:stretch>
        </p:blipFill>
        <p:spPr>
          <a:xfrm>
            <a:off x="-450575" y="207200"/>
            <a:ext cx="9714200" cy="4729099"/>
          </a:xfrm>
          <a:prstGeom prst="rect">
            <a:avLst/>
          </a:prstGeom>
          <a:noFill/>
          <a:ln>
            <a:noFill/>
          </a:ln>
        </p:spPr>
      </p:pic>
      <p:pic>
        <p:nvPicPr>
          <p:cNvPr id="340" name="Google Shape;340;p45"/>
          <p:cNvPicPr preferRelativeResize="0"/>
          <p:nvPr/>
        </p:nvPicPr>
        <p:blipFill>
          <a:blip r:embed="rId4">
            <a:alphaModFix/>
          </a:blip>
          <a:stretch>
            <a:fillRect/>
          </a:stretch>
        </p:blipFill>
        <p:spPr>
          <a:xfrm>
            <a:off x="113975" y="3754900"/>
            <a:ext cx="1844152" cy="1124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grpSp>
        <p:nvGrpSpPr>
          <p:cNvPr id="345" name="Google Shape;345;p46"/>
          <p:cNvGrpSpPr/>
          <p:nvPr/>
        </p:nvGrpSpPr>
        <p:grpSpPr>
          <a:xfrm>
            <a:off x="4939500" y="1219611"/>
            <a:ext cx="3837000" cy="2704200"/>
            <a:chOff x="4939500" y="1219611"/>
            <a:chExt cx="3837000" cy="2704200"/>
          </a:xfrm>
        </p:grpSpPr>
        <p:cxnSp>
          <p:nvCxnSpPr>
            <p:cNvPr id="346" name="Google Shape;346;p46"/>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47" name="Google Shape;347;p46"/>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48" name="Google Shape;348;p46"/>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49" name="Google Shape;349;p46"/>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0" name="Google Shape;350;p46"/>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1" name="Google Shape;351;p46"/>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2" name="Google Shape;352;p46"/>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3" name="Google Shape;353;p46"/>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4" name="Google Shape;354;p46"/>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55" name="Google Shape;355;p46"/>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356" name="Google Shape;356;p46"/>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6"/>
          <p:cNvSpPr txBox="1"/>
          <p:nvPr>
            <p:ph type="title"/>
          </p:nvPr>
        </p:nvSpPr>
        <p:spPr>
          <a:xfrm>
            <a:off x="205125" y="-478875"/>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Thank You !</a:t>
            </a:r>
            <a:endParaRPr/>
          </a:p>
        </p:txBody>
      </p:sp>
      <p:grpSp>
        <p:nvGrpSpPr>
          <p:cNvPr id="358" name="Google Shape;358;p46"/>
          <p:cNvGrpSpPr/>
          <p:nvPr/>
        </p:nvGrpSpPr>
        <p:grpSpPr>
          <a:xfrm>
            <a:off x="4939534" y="2017046"/>
            <a:ext cx="3825543" cy="1573620"/>
            <a:chOff x="1000000" y="2393988"/>
            <a:chExt cx="4144235" cy="1704713"/>
          </a:xfrm>
        </p:grpSpPr>
        <p:sp>
          <p:nvSpPr>
            <p:cNvPr id="359" name="Google Shape;359;p46"/>
            <p:cNvSpPr/>
            <p:nvPr/>
          </p:nvSpPr>
          <p:spPr>
            <a:xfrm>
              <a:off x="1000000" y="2440003"/>
              <a:ext cx="4144235" cy="1631269"/>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360" name="Google Shape;360;p46"/>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6"/>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6"/>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6"/>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6"/>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6"/>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6"/>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6"/>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46"/>
          <p:cNvGrpSpPr/>
          <p:nvPr/>
        </p:nvGrpSpPr>
        <p:grpSpPr>
          <a:xfrm>
            <a:off x="4939557" y="1778136"/>
            <a:ext cx="3836911" cy="1503799"/>
            <a:chOff x="1000025" y="2059300"/>
            <a:chExt cx="4156550" cy="1629075"/>
          </a:xfrm>
        </p:grpSpPr>
        <p:sp>
          <p:nvSpPr>
            <p:cNvPr id="369" name="Google Shape;369;p46"/>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370" name="Google Shape;370;p46"/>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6"/>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6"/>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6"/>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6"/>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6"/>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8" name="Google Shape;378;p46"/>
          <p:cNvPicPr preferRelativeResize="0"/>
          <p:nvPr/>
        </p:nvPicPr>
        <p:blipFill>
          <a:blip r:embed="rId3">
            <a:alphaModFix/>
          </a:blip>
          <a:stretch>
            <a:fillRect/>
          </a:stretch>
        </p:blipFill>
        <p:spPr>
          <a:xfrm>
            <a:off x="205125" y="1327102"/>
            <a:ext cx="2691753" cy="3588974"/>
          </a:xfrm>
          <a:prstGeom prst="rect">
            <a:avLst/>
          </a:prstGeom>
          <a:noFill/>
          <a:ln>
            <a:noFill/>
          </a:ln>
        </p:spPr>
      </p:pic>
      <p:pic>
        <p:nvPicPr>
          <p:cNvPr id="379" name="Google Shape;379;p46"/>
          <p:cNvPicPr preferRelativeResize="0"/>
          <p:nvPr/>
        </p:nvPicPr>
        <p:blipFill>
          <a:blip r:embed="rId4">
            <a:alphaModFix/>
          </a:blip>
          <a:stretch>
            <a:fillRect/>
          </a:stretch>
        </p:blipFill>
        <p:spPr>
          <a:xfrm>
            <a:off x="5935925" y="4018750"/>
            <a:ext cx="1844152" cy="1124750"/>
          </a:xfrm>
          <a:prstGeom prst="rect">
            <a:avLst/>
          </a:prstGeom>
          <a:noFill/>
          <a:ln>
            <a:noFill/>
          </a:ln>
        </p:spPr>
      </p:pic>
      <p:pic>
        <p:nvPicPr>
          <p:cNvPr id="380" name="Google Shape;380;p46"/>
          <p:cNvPicPr preferRelativeResize="0"/>
          <p:nvPr/>
        </p:nvPicPr>
        <p:blipFill>
          <a:blip r:embed="rId5">
            <a:alphaModFix/>
          </a:blip>
          <a:stretch>
            <a:fillRect/>
          </a:stretch>
        </p:blipFill>
        <p:spPr>
          <a:xfrm>
            <a:off x="3040335" y="1465625"/>
            <a:ext cx="1398837" cy="1621499"/>
          </a:xfrm>
          <a:prstGeom prst="rect">
            <a:avLst/>
          </a:prstGeom>
          <a:noFill/>
          <a:ln>
            <a:noFill/>
          </a:ln>
        </p:spPr>
      </p:pic>
      <p:pic>
        <p:nvPicPr>
          <p:cNvPr id="381" name="Google Shape;381;p46"/>
          <p:cNvPicPr preferRelativeResize="0"/>
          <p:nvPr/>
        </p:nvPicPr>
        <p:blipFill>
          <a:blip r:embed="rId6">
            <a:alphaModFix/>
          </a:blip>
          <a:stretch>
            <a:fillRect/>
          </a:stretch>
        </p:blipFill>
        <p:spPr>
          <a:xfrm>
            <a:off x="2929000" y="3281925"/>
            <a:ext cx="1621500" cy="162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852950" y="152400"/>
            <a:ext cx="7038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Finance application</a:t>
            </a:r>
            <a:endParaRPr/>
          </a:p>
        </p:txBody>
      </p:sp>
      <p:pic>
        <p:nvPicPr>
          <p:cNvPr id="110" name="Google Shape;110;p16"/>
          <p:cNvPicPr preferRelativeResize="0"/>
          <p:nvPr/>
        </p:nvPicPr>
        <p:blipFill>
          <a:blip r:embed="rId3">
            <a:alphaModFix/>
          </a:blip>
          <a:stretch>
            <a:fillRect/>
          </a:stretch>
        </p:blipFill>
        <p:spPr>
          <a:xfrm>
            <a:off x="0" y="880700"/>
            <a:ext cx="5749550" cy="3693142"/>
          </a:xfrm>
          <a:prstGeom prst="rect">
            <a:avLst/>
          </a:prstGeom>
          <a:noFill/>
          <a:ln>
            <a:noFill/>
          </a:ln>
        </p:spPr>
      </p:pic>
      <p:pic>
        <p:nvPicPr>
          <p:cNvPr id="111" name="Google Shape;111;p16"/>
          <p:cNvPicPr preferRelativeResize="0"/>
          <p:nvPr/>
        </p:nvPicPr>
        <p:blipFill>
          <a:blip r:embed="rId4">
            <a:alphaModFix/>
          </a:blip>
          <a:stretch>
            <a:fillRect/>
          </a:stretch>
        </p:blipFill>
        <p:spPr>
          <a:xfrm>
            <a:off x="4572000" y="1287225"/>
            <a:ext cx="4484651" cy="3181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852950" y="152400"/>
            <a:ext cx="7038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Finance application</a:t>
            </a:r>
            <a:endParaRPr/>
          </a:p>
        </p:txBody>
      </p:sp>
      <p:pic>
        <p:nvPicPr>
          <p:cNvPr id="117" name="Google Shape;117;p17"/>
          <p:cNvPicPr preferRelativeResize="0"/>
          <p:nvPr/>
        </p:nvPicPr>
        <p:blipFill>
          <a:blip r:embed="rId3">
            <a:alphaModFix/>
          </a:blip>
          <a:stretch>
            <a:fillRect/>
          </a:stretch>
        </p:blipFill>
        <p:spPr>
          <a:xfrm>
            <a:off x="0" y="880700"/>
            <a:ext cx="5749550" cy="3693142"/>
          </a:xfrm>
          <a:prstGeom prst="rect">
            <a:avLst/>
          </a:prstGeom>
          <a:noFill/>
          <a:ln>
            <a:noFill/>
          </a:ln>
        </p:spPr>
      </p:pic>
      <p:pic>
        <p:nvPicPr>
          <p:cNvPr id="118" name="Google Shape;118;p17"/>
          <p:cNvPicPr preferRelativeResize="0"/>
          <p:nvPr/>
        </p:nvPicPr>
        <p:blipFill>
          <a:blip r:embed="rId4">
            <a:alphaModFix/>
          </a:blip>
          <a:stretch>
            <a:fillRect/>
          </a:stretch>
        </p:blipFill>
        <p:spPr>
          <a:xfrm>
            <a:off x="4572000" y="1287225"/>
            <a:ext cx="4484651" cy="3181650"/>
          </a:xfrm>
          <a:prstGeom prst="rect">
            <a:avLst/>
          </a:prstGeom>
          <a:noFill/>
          <a:ln>
            <a:noFill/>
          </a:ln>
        </p:spPr>
      </p:pic>
      <p:pic>
        <p:nvPicPr>
          <p:cNvPr id="119" name="Google Shape;119;p17"/>
          <p:cNvPicPr preferRelativeResize="0"/>
          <p:nvPr/>
        </p:nvPicPr>
        <p:blipFill>
          <a:blip r:embed="rId5">
            <a:alphaModFix/>
          </a:blip>
          <a:stretch>
            <a:fillRect/>
          </a:stretch>
        </p:blipFill>
        <p:spPr>
          <a:xfrm rot="-2176373">
            <a:off x="-518130" y="463798"/>
            <a:ext cx="5358910" cy="2679455"/>
          </a:xfrm>
          <a:prstGeom prst="rect">
            <a:avLst/>
          </a:prstGeom>
          <a:noFill/>
          <a:ln>
            <a:noFill/>
          </a:ln>
        </p:spPr>
      </p:pic>
      <p:pic>
        <p:nvPicPr>
          <p:cNvPr id="120" name="Google Shape;120;p17"/>
          <p:cNvPicPr preferRelativeResize="0"/>
          <p:nvPr/>
        </p:nvPicPr>
        <p:blipFill>
          <a:blip r:embed="rId6">
            <a:alphaModFix/>
          </a:blip>
          <a:stretch>
            <a:fillRect/>
          </a:stretch>
        </p:blipFill>
        <p:spPr>
          <a:xfrm rot="2700000">
            <a:off x="3865800" y="55150"/>
            <a:ext cx="6667500" cy="3333750"/>
          </a:xfrm>
          <a:prstGeom prst="rect">
            <a:avLst/>
          </a:prstGeom>
          <a:noFill/>
          <a:ln>
            <a:noFill/>
          </a:ln>
        </p:spPr>
      </p:pic>
      <p:pic>
        <p:nvPicPr>
          <p:cNvPr id="121" name="Google Shape;121;p17"/>
          <p:cNvPicPr preferRelativeResize="0"/>
          <p:nvPr/>
        </p:nvPicPr>
        <p:blipFill>
          <a:blip r:embed="rId7">
            <a:alphaModFix/>
          </a:blip>
          <a:stretch>
            <a:fillRect/>
          </a:stretch>
        </p:blipFill>
        <p:spPr>
          <a:xfrm>
            <a:off x="240425" y="2987075"/>
            <a:ext cx="2958226" cy="1969075"/>
          </a:xfrm>
          <a:prstGeom prst="rect">
            <a:avLst/>
          </a:prstGeom>
          <a:noFill/>
          <a:ln>
            <a:noFill/>
          </a:ln>
        </p:spPr>
      </p:pic>
      <p:sp>
        <p:nvSpPr>
          <p:cNvPr id="122" name="Google Shape;122;p17"/>
          <p:cNvSpPr/>
          <p:nvPr/>
        </p:nvSpPr>
        <p:spPr>
          <a:xfrm>
            <a:off x="3315050" y="2161250"/>
            <a:ext cx="1799100" cy="893400"/>
          </a:xfrm>
          <a:prstGeom prst="wedgeRectCallout">
            <a:avLst>
              <a:gd fmla="val -20833" name="adj1"/>
              <a:gd fmla="val 625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FFFF"/>
                </a:solidFill>
              </a:rPr>
              <a:t>TRO B1 LA THUNE</a:t>
            </a:r>
            <a:endParaRPr>
              <a:solidFill>
                <a:srgbClr val="FFFFFF"/>
              </a:solidFill>
            </a:endParaRPr>
          </a:p>
        </p:txBody>
      </p:sp>
      <p:pic>
        <p:nvPicPr>
          <p:cNvPr id="123" name="Google Shape;123;p17"/>
          <p:cNvPicPr preferRelativeResize="0"/>
          <p:nvPr/>
        </p:nvPicPr>
        <p:blipFill>
          <a:blip r:embed="rId8">
            <a:alphaModFix/>
          </a:blip>
          <a:stretch>
            <a:fillRect/>
          </a:stretch>
        </p:blipFill>
        <p:spPr>
          <a:xfrm>
            <a:off x="4394900" y="3159081"/>
            <a:ext cx="2857500" cy="1890713"/>
          </a:xfrm>
          <a:prstGeom prst="rect">
            <a:avLst/>
          </a:prstGeom>
          <a:noFill/>
          <a:ln>
            <a:noFill/>
          </a:ln>
        </p:spPr>
      </p:pic>
      <p:pic>
        <p:nvPicPr>
          <p:cNvPr id="124" name="Google Shape;124;p17"/>
          <p:cNvPicPr preferRelativeResize="0"/>
          <p:nvPr/>
        </p:nvPicPr>
        <p:blipFill>
          <a:blip r:embed="rId6">
            <a:alphaModFix/>
          </a:blip>
          <a:stretch>
            <a:fillRect/>
          </a:stretch>
        </p:blipFill>
        <p:spPr>
          <a:xfrm rot="2700000">
            <a:off x="4018200" y="207550"/>
            <a:ext cx="6667500" cy="3333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type="ctrTitle"/>
          </p:nvPr>
        </p:nvSpPr>
        <p:spPr>
          <a:xfrm>
            <a:off x="460950" y="400802"/>
            <a:ext cx="8222100" cy="153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What do I need ??</a:t>
            </a:r>
            <a:endParaRPr/>
          </a:p>
        </p:txBody>
      </p:sp>
      <p:pic>
        <p:nvPicPr>
          <p:cNvPr id="130" name="Google Shape;130;p18"/>
          <p:cNvPicPr preferRelativeResize="0"/>
          <p:nvPr/>
        </p:nvPicPr>
        <p:blipFill>
          <a:blip r:embed="rId3">
            <a:alphaModFix/>
          </a:blip>
          <a:stretch>
            <a:fillRect/>
          </a:stretch>
        </p:blipFill>
        <p:spPr>
          <a:xfrm>
            <a:off x="3541800" y="2038463"/>
            <a:ext cx="5152449" cy="31425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Step1: a well-rested body for more energy</a:t>
            </a:r>
            <a:endParaRPr/>
          </a:p>
        </p:txBody>
      </p:sp>
      <p:pic>
        <p:nvPicPr>
          <p:cNvPr id="136" name="Google Shape;136;p19"/>
          <p:cNvPicPr preferRelativeResize="0"/>
          <p:nvPr/>
        </p:nvPicPr>
        <p:blipFill>
          <a:blip r:embed="rId3">
            <a:alphaModFix/>
          </a:blip>
          <a:stretch>
            <a:fillRect/>
          </a:stretch>
        </p:blipFill>
        <p:spPr>
          <a:xfrm>
            <a:off x="1118075" y="1179329"/>
            <a:ext cx="6907850" cy="3453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Step1: a well-rested body for more energy</a:t>
            </a:r>
            <a:endParaRPr/>
          </a:p>
        </p:txBody>
      </p:sp>
      <p:pic>
        <p:nvPicPr>
          <p:cNvPr id="142" name="Google Shape;142;p20"/>
          <p:cNvPicPr preferRelativeResize="0"/>
          <p:nvPr/>
        </p:nvPicPr>
        <p:blipFill>
          <a:blip r:embed="rId3">
            <a:alphaModFix/>
          </a:blip>
          <a:stretch>
            <a:fillRect/>
          </a:stretch>
        </p:blipFill>
        <p:spPr>
          <a:xfrm>
            <a:off x="1118075" y="1179329"/>
            <a:ext cx="6907850" cy="3453925"/>
          </a:xfrm>
          <a:prstGeom prst="rect">
            <a:avLst/>
          </a:prstGeom>
          <a:noFill/>
          <a:ln>
            <a:noFill/>
          </a:ln>
        </p:spPr>
      </p:pic>
      <p:pic>
        <p:nvPicPr>
          <p:cNvPr id="143" name="Google Shape;143;p20"/>
          <p:cNvPicPr preferRelativeResize="0"/>
          <p:nvPr/>
        </p:nvPicPr>
        <p:blipFill>
          <a:blip r:embed="rId4">
            <a:alphaModFix/>
          </a:blip>
          <a:stretch>
            <a:fillRect/>
          </a:stretch>
        </p:blipFill>
        <p:spPr>
          <a:xfrm rot="1958230">
            <a:off x="1408700" y="1076174"/>
            <a:ext cx="4831750" cy="3660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Step2: Take some organized notes </a:t>
            </a:r>
            <a:endParaRPr/>
          </a:p>
        </p:txBody>
      </p:sp>
      <p:pic>
        <p:nvPicPr>
          <p:cNvPr id="149" name="Google Shape;149;p21"/>
          <p:cNvPicPr preferRelativeResize="0"/>
          <p:nvPr/>
        </p:nvPicPr>
        <p:blipFill>
          <a:blip r:embed="rId3">
            <a:alphaModFix/>
          </a:blip>
          <a:stretch>
            <a:fillRect/>
          </a:stretch>
        </p:blipFill>
        <p:spPr>
          <a:xfrm rot="5400000">
            <a:off x="356889" y="1708662"/>
            <a:ext cx="5526824" cy="4145099"/>
          </a:xfrm>
          <a:prstGeom prst="rect">
            <a:avLst/>
          </a:prstGeom>
          <a:noFill/>
          <a:ln>
            <a:noFill/>
          </a:ln>
        </p:spPr>
      </p:pic>
      <p:pic>
        <p:nvPicPr>
          <p:cNvPr id="150" name="Google Shape;150;p21"/>
          <p:cNvPicPr preferRelativeResize="0"/>
          <p:nvPr/>
        </p:nvPicPr>
        <p:blipFill>
          <a:blip r:embed="rId4">
            <a:alphaModFix/>
          </a:blip>
          <a:stretch>
            <a:fillRect/>
          </a:stretch>
        </p:blipFill>
        <p:spPr>
          <a:xfrm rot="669574">
            <a:off x="5121600" y="1351262"/>
            <a:ext cx="3646350" cy="2051072"/>
          </a:xfrm>
          <a:prstGeom prst="rect">
            <a:avLst/>
          </a:prstGeom>
          <a:noFill/>
          <a:ln>
            <a:noFill/>
          </a:ln>
        </p:spPr>
      </p:pic>
      <p:pic>
        <p:nvPicPr>
          <p:cNvPr id="151" name="Google Shape;151;p21"/>
          <p:cNvPicPr preferRelativeResize="0"/>
          <p:nvPr/>
        </p:nvPicPr>
        <p:blipFill>
          <a:blip r:embed="rId5">
            <a:alphaModFix/>
          </a:blip>
          <a:stretch>
            <a:fillRect/>
          </a:stretch>
        </p:blipFill>
        <p:spPr>
          <a:xfrm>
            <a:off x="5520675" y="3093000"/>
            <a:ext cx="1905000" cy="190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